
<file path=[Content_Types].xml><?xml version="1.0" encoding="utf-8"?>
<Types xmlns="http://schemas.openxmlformats.org/package/2006/content-types">
  <Default Extension="jpeg" ContentType="image/jpe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捷网快递系统 </a:t>
            </a:r>
            <a:r>
              <a:rPr kumimoji="1" lang="zh-CN" altLang="en-US" sz="3600" dirty="0"/>
              <a:t>客户管理</a:t>
            </a:r>
            <a:endParaRPr kumimoji="1" lang="en-US" altLang="zh-CN" sz="36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kumimoji="1" lang="en-US" altLang="zh-CN" dirty="0"/>
              <a:t>2019-3-4</a:t>
            </a: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99612" y="170579"/>
            <a:ext cx="19050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目录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客户注册审核</a:t>
            </a:r>
            <a:endParaRPr kumimoji="1" lang="en-US" altLang="zh-CN" dirty="0"/>
          </a:p>
          <a:p>
            <a:r>
              <a:rPr kumimoji="1" lang="zh-CN" altLang="en-US" dirty="0"/>
              <a:t>客户资料管理</a:t>
            </a:r>
            <a:endParaRPr kumimoji="1" lang="en-US" altLang="zh-CN" dirty="0"/>
          </a:p>
          <a:p>
            <a:r>
              <a:rPr kumimoji="1" lang="zh-CN" altLang="en-US" dirty="0"/>
              <a:t>客户费用管理</a:t>
            </a:r>
            <a:endParaRPr kumimoji="1" lang="en-US" altLang="zh-CN" dirty="0"/>
          </a:p>
          <a:p>
            <a:r>
              <a:rPr kumimoji="1" lang="zh-CN" altLang="en-US" dirty="0"/>
              <a:t>客户折扣管理</a:t>
            </a:r>
            <a:endParaRPr kumimoji="1" lang="en-US" altLang="zh-CN" dirty="0"/>
          </a:p>
          <a:p>
            <a:pPr marL="0" indent="0">
              <a:buNone/>
            </a:pPr>
            <a:endParaRPr kumimoji="1" lang="en-US" altLang="zh-CN"/>
          </a:p>
          <a:p>
            <a:pPr marL="0" indent="0">
              <a:buNone/>
            </a:pPr>
            <a:endParaRPr kumimoji="1" lang="en-US" altLang="zh-CN"/>
          </a:p>
          <a:p>
            <a:pPr marL="0" indent="0">
              <a:buNone/>
            </a:pP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99612" y="170579"/>
            <a:ext cx="19050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客户注册审核</a:t>
            </a:r>
            <a:endParaRPr kumimoji="1"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52905" y="1341755"/>
            <a:ext cx="9835515" cy="52933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客户资料</a:t>
            </a:r>
            <a:r>
              <a:rPr kumimoji="1" lang="zh-CN" altLang="en-US"/>
              <a:t>管理</a:t>
            </a:r>
            <a:endParaRPr kumimoji="1"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95755" y="1341120"/>
            <a:ext cx="9804400" cy="49301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客户费用管理</a:t>
            </a:r>
            <a:endParaRPr kumimoji="1"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85290" y="1341755"/>
            <a:ext cx="9558020" cy="52108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客户折扣管理</a:t>
            </a:r>
            <a:endParaRPr kumimoji="1"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27530" y="1279525"/>
            <a:ext cx="9408160" cy="53117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丝状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丝状</Template>
  <TotalTime>0</TotalTime>
  <Words>141</Words>
  <Application>WPS 演示</Application>
  <PresentationFormat>宽屏</PresentationFormat>
  <Paragraphs>22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Wingdings 3</vt:lpstr>
      <vt:lpstr>Arial</vt:lpstr>
      <vt:lpstr>幼圆</vt:lpstr>
      <vt:lpstr>Century Gothic</vt:lpstr>
      <vt:lpstr>Segoe Print</vt:lpstr>
      <vt:lpstr>微软雅黑</vt:lpstr>
      <vt:lpstr>Arial Unicode MS</vt:lpstr>
      <vt:lpstr>Symbol</vt:lpstr>
      <vt:lpstr>Calibri</vt:lpstr>
      <vt:lpstr>丝状</vt:lpstr>
      <vt:lpstr>捷网快递系统 客户服务</vt:lpstr>
      <vt:lpstr>目录</vt:lpstr>
      <vt:lpstr>                  预录单管理</vt:lpstr>
      <vt:lpstr>                  订单管理</vt:lpstr>
      <vt:lpstr>                  订单转发</vt:lpstr>
      <vt:lpstr>                  订单轨迹管理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捷网快递系统-仓库操作人员</dc:title>
  <dc:creator>Microsoft Office User</dc:creator>
  <cp:lastModifiedBy>狸妞儿耳</cp:lastModifiedBy>
  <cp:revision>17</cp:revision>
  <dcterms:created xsi:type="dcterms:W3CDTF">2019-03-04T01:33:00Z</dcterms:created>
  <dcterms:modified xsi:type="dcterms:W3CDTF">2019-03-05T10:06:16Z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2052-11.1.0.8500</vt:lpwstr>
  </property>
</Properties>
</file>