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捷网快递系统 </a:t>
            </a:r>
            <a:r>
              <a:rPr kumimoji="1" lang="zh-CN" altLang="en-US" sz="3600" dirty="0"/>
              <a:t>客户服务</a:t>
            </a:r>
            <a:endParaRPr kumimoji="1" lang="zh-CN" altLang="en-US" sz="3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kumimoji="1" lang="en-US" altLang="zh-CN" dirty="0"/>
              <a:t>2019-3-4</a:t>
            </a: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99612" y="170579"/>
            <a:ext cx="19050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目录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>
                <a:sym typeface="+mn-ea"/>
              </a:rPr>
              <a:t>预录单管理</a:t>
            </a:r>
            <a:endParaRPr kumimoji="1" lang="en-US" altLang="zh-CN" dirty="0"/>
          </a:p>
          <a:p>
            <a:r>
              <a:rPr kumimoji="1" lang="zh-CN" altLang="en-US" dirty="0">
                <a:sym typeface="+mn-ea"/>
              </a:rPr>
              <a:t>订单管理</a:t>
            </a:r>
            <a:endParaRPr kumimoji="1" lang="en-US" altLang="zh-CN" dirty="0"/>
          </a:p>
          <a:p>
            <a:r>
              <a:rPr kumimoji="1" lang="zh-CN" altLang="en-US" dirty="0"/>
              <a:t>订单转发</a:t>
            </a:r>
            <a:endParaRPr kumimoji="1" lang="en-US" altLang="zh-CN" dirty="0"/>
          </a:p>
          <a:p>
            <a:r>
              <a:rPr kumimoji="1" lang="zh-CN" altLang="en-US" dirty="0"/>
              <a:t>订单轨迹管理</a:t>
            </a:r>
            <a:endParaRPr kumimoji="1" lang="en-US" altLang="zh-CN" dirty="0"/>
          </a:p>
          <a:p>
            <a:r>
              <a:rPr kumimoji="1" lang="zh-CN" altLang="en-US" dirty="0"/>
              <a:t>截单管理</a:t>
            </a:r>
            <a:endParaRPr kumimoji="1" lang="en-US" altLang="zh-CN" dirty="0"/>
          </a:p>
          <a:p>
            <a:r>
              <a:rPr kumimoji="1" lang="zh-CN" altLang="en-US" dirty="0"/>
              <a:t>提货服务</a:t>
            </a:r>
            <a:endParaRPr kumimoji="1" lang="en-US" altLang="zh-CN"/>
          </a:p>
          <a:p>
            <a:pPr marL="0" indent="0">
              <a:buNone/>
            </a:pP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99612" y="170579"/>
            <a:ext cx="19050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预录</a:t>
            </a:r>
            <a:r>
              <a:rPr kumimoji="1" lang="zh-CN" altLang="en-US"/>
              <a:t>单管理</a:t>
            </a:r>
            <a:endParaRPr kumimoji="1"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52980" y="1218565"/>
            <a:ext cx="9251315" cy="51841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订单管理</a:t>
            </a:r>
            <a:endParaRPr kumimoji="1"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98040" y="1341755"/>
            <a:ext cx="9406890" cy="50958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订单转发</a:t>
            </a:r>
            <a:endParaRPr kumimoji="1"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97405" y="1341755"/>
            <a:ext cx="9406890" cy="51041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订单轨迹管理</a:t>
            </a:r>
            <a:endParaRPr kumimoji="1"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Y$UU(ZRMZEV[E`0LO69[NW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7395" y="1297940"/>
            <a:ext cx="9486900" cy="51028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截单</a:t>
            </a:r>
            <a:r>
              <a:rPr kumimoji="1" lang="zh-CN" altLang="en-US"/>
              <a:t>管理</a:t>
            </a:r>
            <a:endParaRPr kumimoji="1"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72310" y="1341755"/>
            <a:ext cx="9380855" cy="4889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717550"/>
          </a:xfrm>
        </p:spPr>
        <p:txBody>
          <a:bodyPr>
            <a:normAutofit fontScale="90000"/>
          </a:bodyPr>
          <a:lstStyle/>
          <a:p>
            <a:r>
              <a:rPr kumimoji="1" lang="en-US" altLang="zh-CN"/>
              <a:t>                  </a:t>
            </a:r>
            <a:r>
              <a:rPr kumimoji="1" lang="zh-CN" altLang="en-US"/>
              <a:t>提货服务</a:t>
            </a:r>
            <a:endParaRPr kumimoji="1"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98040" y="1341755"/>
            <a:ext cx="9284970" cy="50018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丝状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丝状</Template>
  <TotalTime>0</TotalTime>
  <Words>183</Words>
  <Application>WPS 演示</Application>
  <PresentationFormat>宽屏</PresentationFormat>
  <Paragraphs>26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宋体</vt:lpstr>
      <vt:lpstr>Wingdings</vt:lpstr>
      <vt:lpstr>Wingdings 3</vt:lpstr>
      <vt:lpstr>Arial</vt:lpstr>
      <vt:lpstr>幼圆</vt:lpstr>
      <vt:lpstr>Century Gothic</vt:lpstr>
      <vt:lpstr>Segoe Print</vt:lpstr>
      <vt:lpstr>微软雅黑</vt:lpstr>
      <vt:lpstr>Arial Unicode MS</vt:lpstr>
      <vt:lpstr>Symbol</vt:lpstr>
      <vt:lpstr>Calibri</vt:lpstr>
      <vt:lpstr>丝状</vt:lpstr>
      <vt:lpstr>捷网快递系统 客户服务</vt:lpstr>
      <vt:lpstr>目录</vt:lpstr>
      <vt:lpstr>PowerPoint 演示文稿</vt:lpstr>
      <vt:lpstr>                  订单管理</vt:lpstr>
      <vt:lpstr>                  订单管理</vt:lpstr>
      <vt:lpstr>                  订单转发</vt:lpstr>
      <vt:lpstr>                  订单轨迹管理</vt:lpstr>
      <vt:lpstr>                  截单管理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捷网快递系统-仓库操作人员</dc:title>
  <dc:creator>Microsoft Office User</dc:creator>
  <cp:lastModifiedBy>狸妞儿耳</cp:lastModifiedBy>
  <cp:revision>12</cp:revision>
  <dcterms:created xsi:type="dcterms:W3CDTF">2019-03-04T01:33:00Z</dcterms:created>
  <dcterms:modified xsi:type="dcterms:W3CDTF">2019-03-05T03:58:42Z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2052-11.1.0.8500</vt:lpwstr>
  </property>
</Properties>
</file>